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9"/>
  </p:notesMasterIdLst>
  <p:handoutMasterIdLst>
    <p:handoutMasterId r:id="rId10"/>
  </p:handoutMasterIdLst>
  <p:sldIdLst>
    <p:sldId id="256" r:id="rId6"/>
    <p:sldId id="331" r:id="rId7"/>
    <p:sldId id="332"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23A"/>
    <a:srgbClr val="165788"/>
    <a:srgbClr val="8F3F6D"/>
    <a:srgbClr val="394A58"/>
    <a:srgbClr val="E6B11A"/>
    <a:srgbClr val="63B1E5"/>
    <a:srgbClr val="8996A0"/>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71AE3-2E63-44D1-9E2C-B0950F6AE11A}" v="3" dt="2024-07-30T21:21:43.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5" d="100"/>
          <a:sy n="95" d="100"/>
        </p:scale>
        <p:origin x="453" y="42"/>
      </p:cViewPr>
      <p:guideLst>
        <p:guide orient="horz" pos="3137"/>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alkovic" userId="db0ef3d8-9f4d-4add-b093-cf79a51dd358" providerId="ADAL" clId="{62071AE3-2E63-44D1-9E2C-B0950F6AE11A}"/>
    <pc:docChg chg="undo custSel modSld">
      <pc:chgData name="Megan Balkovic" userId="db0ef3d8-9f4d-4add-b093-cf79a51dd358" providerId="ADAL" clId="{62071AE3-2E63-44D1-9E2C-B0950F6AE11A}" dt="2024-07-30T21:21:43.605" v="9"/>
      <pc:docMkLst>
        <pc:docMk/>
      </pc:docMkLst>
      <pc:sldChg chg="modSp mod">
        <pc:chgData name="Megan Balkovic" userId="db0ef3d8-9f4d-4add-b093-cf79a51dd358" providerId="ADAL" clId="{62071AE3-2E63-44D1-9E2C-B0950F6AE11A}" dt="2024-07-30T21:21:00.116" v="3" actId="14826"/>
        <pc:sldMkLst>
          <pc:docMk/>
          <pc:sldMk cId="0" sldId="256"/>
        </pc:sldMkLst>
        <pc:picChg chg="mod">
          <ac:chgData name="Megan Balkovic" userId="db0ef3d8-9f4d-4add-b093-cf79a51dd358" providerId="ADAL" clId="{62071AE3-2E63-44D1-9E2C-B0950F6AE11A}" dt="2024-07-30T21:21:00.116" v="3" actId="14826"/>
          <ac:picMkLst>
            <pc:docMk/>
            <pc:sldMk cId="0" sldId="256"/>
            <ac:picMk id="6" creationId="{DECAEABB-EC64-39A3-2684-169B7D57F079}"/>
          </ac:picMkLst>
        </pc:picChg>
      </pc:sldChg>
      <pc:sldChg chg="addSp delSp modSp mod">
        <pc:chgData name="Megan Balkovic" userId="db0ef3d8-9f4d-4add-b093-cf79a51dd358" providerId="ADAL" clId="{62071AE3-2E63-44D1-9E2C-B0950F6AE11A}" dt="2024-07-30T21:21:43.605" v="9"/>
        <pc:sldMkLst>
          <pc:docMk/>
          <pc:sldMk cId="751895207" sldId="331"/>
        </pc:sldMkLst>
        <pc:spChg chg="add mod">
          <ac:chgData name="Megan Balkovic" userId="db0ef3d8-9f4d-4add-b093-cf79a51dd358" providerId="ADAL" clId="{62071AE3-2E63-44D1-9E2C-B0950F6AE11A}" dt="2024-07-30T21:21:43.605" v="9"/>
          <ac:spMkLst>
            <pc:docMk/>
            <pc:sldMk cId="751895207" sldId="331"/>
            <ac:spMk id="2" creationId="{F2161613-1835-100C-51EF-36FAE4D23E4C}"/>
          </ac:spMkLst>
        </pc:spChg>
        <pc:spChg chg="mod">
          <ac:chgData name="Megan Balkovic" userId="db0ef3d8-9f4d-4add-b093-cf79a51dd358" providerId="ADAL" clId="{62071AE3-2E63-44D1-9E2C-B0950F6AE11A}" dt="2024-07-30T21:21:19.131" v="5" actId="6549"/>
          <ac:spMkLst>
            <pc:docMk/>
            <pc:sldMk cId="751895207" sldId="331"/>
            <ac:spMk id="7" creationId="{54A8C80A-C78A-4F51-A160-4709C0AADE19}"/>
          </ac:spMkLst>
        </pc:spChg>
        <pc:spChg chg="del mod">
          <ac:chgData name="Megan Balkovic" userId="db0ef3d8-9f4d-4add-b093-cf79a51dd358" providerId="ADAL" clId="{62071AE3-2E63-44D1-9E2C-B0950F6AE11A}" dt="2024-07-30T21:21:37.083" v="8" actId="478"/>
          <ac:spMkLst>
            <pc:docMk/>
            <pc:sldMk cId="751895207" sldId="331"/>
            <ac:spMk id="10" creationId="{D0EB3920-5679-409C-8E2D-5626E2B155DB}"/>
          </ac:spMkLst>
        </pc:spChg>
      </pc:sldChg>
      <pc:sldChg chg="modSp mod">
        <pc:chgData name="Megan Balkovic" userId="db0ef3d8-9f4d-4add-b093-cf79a51dd358" providerId="ADAL" clId="{62071AE3-2E63-44D1-9E2C-B0950F6AE11A}" dt="2024-07-30T21:21:31.556" v="6" actId="1076"/>
        <pc:sldMkLst>
          <pc:docMk/>
          <pc:sldMk cId="2486936361" sldId="332"/>
        </pc:sldMkLst>
        <pc:spChg chg="mod">
          <ac:chgData name="Megan Balkovic" userId="db0ef3d8-9f4d-4add-b093-cf79a51dd358" providerId="ADAL" clId="{62071AE3-2E63-44D1-9E2C-B0950F6AE11A}" dt="2024-07-30T21:21:31.556" v="6" actId="1076"/>
          <ac:spMkLst>
            <pc:docMk/>
            <pc:sldMk cId="2486936361" sldId="332"/>
            <ac:spMk id="10" creationId="{D0EB3920-5679-409C-8E2D-5626E2B155DB}"/>
          </ac:spMkLst>
        </pc:spChg>
      </pc:sldChg>
    </pc:docChg>
  </pc:docChgLst>
  <pc:docChgLst>
    <pc:chgData name="Megan Balkovic" userId="db0ef3d8-9f4d-4add-b093-cf79a51dd358" providerId="ADAL" clId="{EEC8DEF1-F2E7-46DF-ABDC-0623605DCED2}"/>
    <pc:docChg chg="custSel modSld">
      <pc:chgData name="Megan Balkovic" userId="db0ef3d8-9f4d-4add-b093-cf79a51dd358" providerId="ADAL" clId="{EEC8DEF1-F2E7-46DF-ABDC-0623605DCED2}" dt="2023-04-24T22:46:43.804" v="46" actId="6549"/>
      <pc:docMkLst>
        <pc:docMk/>
      </pc:docMkLst>
      <pc:sldChg chg="addSp modSp mod setBg">
        <pc:chgData name="Megan Balkovic" userId="db0ef3d8-9f4d-4add-b093-cf79a51dd358" providerId="ADAL" clId="{EEC8DEF1-F2E7-46DF-ABDC-0623605DCED2}" dt="2023-04-24T22:46:26.594" v="3" actId="962"/>
        <pc:sldMkLst>
          <pc:docMk/>
          <pc:sldMk cId="0" sldId="256"/>
        </pc:sldMkLst>
        <pc:spChg chg="add">
          <ac:chgData name="Megan Balkovic" userId="db0ef3d8-9f4d-4add-b093-cf79a51dd358" providerId="ADAL" clId="{EEC8DEF1-F2E7-46DF-ABDC-0623605DCED2}" dt="2023-04-24T22:46:24.201" v="1" actId="26606"/>
          <ac:spMkLst>
            <pc:docMk/>
            <pc:sldMk cId="0" sldId="256"/>
            <ac:spMk id="11" creationId="{42A4FC2C-047E-45A5-965D-8E1E3BF09BC6}"/>
          </ac:spMkLst>
        </pc:spChg>
        <pc:picChg chg="mod">
          <ac:chgData name="Megan Balkovic" userId="db0ef3d8-9f4d-4add-b093-cf79a51dd358" providerId="ADAL" clId="{EEC8DEF1-F2E7-46DF-ABDC-0623605DCED2}" dt="2023-04-24T22:46:26.594" v="3" actId="962"/>
          <ac:picMkLst>
            <pc:docMk/>
            <pc:sldMk cId="0" sldId="256"/>
            <ac:picMk id="6" creationId="{DECAEABB-EC64-39A3-2684-169B7D57F079}"/>
          </ac:picMkLst>
        </pc:picChg>
      </pc:sldChg>
      <pc:sldChg chg="modSp mod">
        <pc:chgData name="Megan Balkovic" userId="db0ef3d8-9f4d-4add-b093-cf79a51dd358" providerId="ADAL" clId="{EEC8DEF1-F2E7-46DF-ABDC-0623605DCED2}" dt="2023-04-24T22:46:43.804" v="46" actId="6549"/>
        <pc:sldMkLst>
          <pc:docMk/>
          <pc:sldMk cId="751895207" sldId="331"/>
        </pc:sldMkLst>
        <pc:spChg chg="mod">
          <ac:chgData name="Megan Balkovic" userId="db0ef3d8-9f4d-4add-b093-cf79a51dd358" providerId="ADAL" clId="{EEC8DEF1-F2E7-46DF-ABDC-0623605DCED2}" dt="2023-04-24T22:46:43.804" v="46" actId="6549"/>
          <ac:spMkLst>
            <pc:docMk/>
            <pc:sldMk cId="751895207" sldId="331"/>
            <ac:spMk id="7" creationId="{54A8C80A-C78A-4F51-A160-4709C0AADE19}"/>
          </ac:spMkLst>
        </pc:spChg>
      </pc:sldChg>
    </pc:docChg>
  </pc:docChgLst>
  <pc:docChgLst>
    <pc:chgData name="Megan Balkovic" userId="db0ef3d8-9f4d-4add-b093-cf79a51dd358" providerId="ADAL" clId="{061389D8-ECE5-4E33-843D-001D8402FCC7}"/>
    <pc:docChg chg="custSel addSld delSld modSld">
      <pc:chgData name="Megan Balkovic" userId="db0ef3d8-9f4d-4add-b093-cf79a51dd358" providerId="ADAL" clId="{061389D8-ECE5-4E33-843D-001D8402FCC7}" dt="2023-11-08T17:15:41.620" v="57" actId="47"/>
      <pc:docMkLst>
        <pc:docMk/>
      </pc:docMkLst>
      <pc:sldChg chg="del">
        <pc:chgData name="Megan Balkovic" userId="db0ef3d8-9f4d-4add-b093-cf79a51dd358" providerId="ADAL" clId="{061389D8-ECE5-4E33-843D-001D8402FCC7}" dt="2023-11-08T17:15:41.620" v="57" actId="47"/>
        <pc:sldMkLst>
          <pc:docMk/>
          <pc:sldMk cId="2364300686" sldId="330"/>
        </pc:sldMkLst>
      </pc:sldChg>
      <pc:sldChg chg="modSp mod">
        <pc:chgData name="Megan Balkovic" userId="db0ef3d8-9f4d-4add-b093-cf79a51dd358" providerId="ADAL" clId="{061389D8-ECE5-4E33-843D-001D8402FCC7}" dt="2023-11-08T17:15:05.312" v="1" actId="1076"/>
        <pc:sldMkLst>
          <pc:docMk/>
          <pc:sldMk cId="751895207" sldId="331"/>
        </pc:sldMkLst>
        <pc:spChg chg="mod">
          <ac:chgData name="Megan Balkovic" userId="db0ef3d8-9f4d-4add-b093-cf79a51dd358" providerId="ADAL" clId="{061389D8-ECE5-4E33-843D-001D8402FCC7}" dt="2023-11-08T17:14:58.928" v="0" actId="1076"/>
          <ac:spMkLst>
            <pc:docMk/>
            <pc:sldMk cId="751895207" sldId="331"/>
            <ac:spMk id="7" creationId="{54A8C80A-C78A-4F51-A160-4709C0AADE19}"/>
          </ac:spMkLst>
        </pc:spChg>
        <pc:spChg chg="mod">
          <ac:chgData name="Megan Balkovic" userId="db0ef3d8-9f4d-4add-b093-cf79a51dd358" providerId="ADAL" clId="{061389D8-ECE5-4E33-843D-001D8402FCC7}" dt="2023-11-08T17:15:05.312" v="1" actId="1076"/>
          <ac:spMkLst>
            <pc:docMk/>
            <pc:sldMk cId="751895207" sldId="331"/>
            <ac:spMk id="8" creationId="{7628B489-46B4-46CF-AF4F-958A4159E9B2}"/>
          </ac:spMkLst>
        </pc:spChg>
        <pc:spChg chg="mod">
          <ac:chgData name="Megan Balkovic" userId="db0ef3d8-9f4d-4add-b093-cf79a51dd358" providerId="ADAL" clId="{061389D8-ECE5-4E33-843D-001D8402FCC7}" dt="2023-11-08T17:15:05.312" v="1" actId="1076"/>
          <ac:spMkLst>
            <pc:docMk/>
            <pc:sldMk cId="751895207" sldId="331"/>
            <ac:spMk id="9" creationId="{4C3580E7-041F-4356-96E0-641995210580}"/>
          </ac:spMkLst>
        </pc:spChg>
      </pc:sldChg>
      <pc:sldChg chg="addSp delSp modSp add mod">
        <pc:chgData name="Megan Balkovic" userId="db0ef3d8-9f4d-4add-b093-cf79a51dd358" providerId="ADAL" clId="{061389D8-ECE5-4E33-843D-001D8402FCC7}" dt="2023-11-08T17:15:39.602" v="56"/>
        <pc:sldMkLst>
          <pc:docMk/>
          <pc:sldMk cId="2486936361" sldId="332"/>
        </pc:sldMkLst>
        <pc:spChg chg="add del mod">
          <ac:chgData name="Megan Balkovic" userId="db0ef3d8-9f4d-4add-b093-cf79a51dd358" providerId="ADAL" clId="{061389D8-ECE5-4E33-843D-001D8402FCC7}" dt="2023-11-08T17:15:36.706" v="54" actId="478"/>
          <ac:spMkLst>
            <pc:docMk/>
            <pc:sldMk cId="2486936361" sldId="332"/>
            <ac:spMk id="3" creationId="{DCCD4C21-3042-3F27-0148-9ED811FFF0AE}"/>
          </ac:spMkLst>
        </pc:spChg>
        <pc:spChg chg="add mod">
          <ac:chgData name="Megan Balkovic" userId="db0ef3d8-9f4d-4add-b093-cf79a51dd358" providerId="ADAL" clId="{061389D8-ECE5-4E33-843D-001D8402FCC7}" dt="2023-11-08T17:15:39.602" v="56"/>
          <ac:spMkLst>
            <pc:docMk/>
            <pc:sldMk cId="2486936361" sldId="332"/>
            <ac:spMk id="4" creationId="{ED5AD697-72CA-FF09-1122-C298F4B0F0EF}"/>
          </ac:spMkLst>
        </pc:spChg>
        <pc:spChg chg="mod">
          <ac:chgData name="Megan Balkovic" userId="db0ef3d8-9f4d-4add-b093-cf79a51dd358" providerId="ADAL" clId="{061389D8-ECE5-4E33-843D-001D8402FCC7}" dt="2023-11-08T17:15:22.684" v="52" actId="6549"/>
          <ac:spMkLst>
            <pc:docMk/>
            <pc:sldMk cId="2486936361" sldId="332"/>
            <ac:spMk id="7" creationId="{54A8C80A-C78A-4F51-A160-4709C0AADE19}"/>
          </ac:spMkLst>
        </pc:spChg>
        <pc:spChg chg="del">
          <ac:chgData name="Megan Balkovic" userId="db0ef3d8-9f4d-4add-b093-cf79a51dd358" providerId="ADAL" clId="{061389D8-ECE5-4E33-843D-001D8402FCC7}" dt="2023-11-08T17:15:34.269" v="53" actId="478"/>
          <ac:spMkLst>
            <pc:docMk/>
            <pc:sldMk cId="2486936361" sldId="332"/>
            <ac:spMk id="8" creationId="{7628B489-46B4-46CF-AF4F-958A4159E9B2}"/>
          </ac:spMkLst>
        </pc:spChg>
        <pc:spChg chg="del">
          <ac:chgData name="Megan Balkovic" userId="db0ef3d8-9f4d-4add-b093-cf79a51dd358" providerId="ADAL" clId="{061389D8-ECE5-4E33-843D-001D8402FCC7}" dt="2023-11-08T17:15:38.383" v="55" actId="478"/>
          <ac:spMkLst>
            <pc:docMk/>
            <pc:sldMk cId="2486936361" sldId="332"/>
            <ac:spMk id="9" creationId="{4C3580E7-041F-4356-96E0-641995210580}"/>
          </ac:spMkLst>
        </pc:spChg>
      </pc:sldChg>
    </pc:docChg>
  </pc:docChgLst>
  <pc:docChgLst>
    <pc:chgData name="Megan Balkovic" userId="db0ef3d8-9f4d-4add-b093-cf79a51dd358" providerId="ADAL" clId="{937F32D4-D505-4FA2-87C0-B2FD986D177E}"/>
    <pc:docChg chg="modSld">
      <pc:chgData name="Megan Balkovic" userId="db0ef3d8-9f4d-4add-b093-cf79a51dd358" providerId="ADAL" clId="{937F32D4-D505-4FA2-87C0-B2FD986D177E}" dt="2023-04-24T23:08:45.208" v="35" actId="6549"/>
      <pc:docMkLst>
        <pc:docMk/>
      </pc:docMkLst>
      <pc:sldChg chg="modSp">
        <pc:chgData name="Megan Balkovic" userId="db0ef3d8-9f4d-4add-b093-cf79a51dd358" providerId="ADAL" clId="{937F32D4-D505-4FA2-87C0-B2FD986D177E}" dt="2023-04-24T23:08:31.039" v="0" actId="14826"/>
        <pc:sldMkLst>
          <pc:docMk/>
          <pc:sldMk cId="0" sldId="256"/>
        </pc:sldMkLst>
        <pc:picChg chg="mod">
          <ac:chgData name="Megan Balkovic" userId="db0ef3d8-9f4d-4add-b093-cf79a51dd358" providerId="ADAL" clId="{937F32D4-D505-4FA2-87C0-B2FD986D177E}" dt="2023-04-24T23:08:31.039" v="0" actId="14826"/>
          <ac:picMkLst>
            <pc:docMk/>
            <pc:sldMk cId="0" sldId="256"/>
            <ac:picMk id="6" creationId="{DECAEABB-EC64-39A3-2684-169B7D57F079}"/>
          </ac:picMkLst>
        </pc:picChg>
      </pc:sldChg>
      <pc:sldChg chg="modSp mod">
        <pc:chgData name="Megan Balkovic" userId="db0ef3d8-9f4d-4add-b093-cf79a51dd358" providerId="ADAL" clId="{937F32D4-D505-4FA2-87C0-B2FD986D177E}" dt="2023-04-24T23:08:45.208" v="35" actId="6549"/>
        <pc:sldMkLst>
          <pc:docMk/>
          <pc:sldMk cId="751895207" sldId="331"/>
        </pc:sldMkLst>
        <pc:spChg chg="mod">
          <ac:chgData name="Megan Balkovic" userId="db0ef3d8-9f4d-4add-b093-cf79a51dd358" providerId="ADAL" clId="{937F32D4-D505-4FA2-87C0-B2FD986D177E}" dt="2023-04-24T23:08:45.208" v="35" actId="6549"/>
          <ac:spMkLst>
            <pc:docMk/>
            <pc:sldMk cId="751895207" sldId="331"/>
            <ac:spMk id="7" creationId="{54A8C80A-C78A-4F51-A160-4709C0AADE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7/30/2024</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97820"/>
            <a:ext cx="7086600" cy="1102519"/>
          </a:xfrm>
          <a:prstGeom prst="rect">
            <a:avLst/>
          </a:prstGeom>
        </p:spPr>
        <p:txBody>
          <a:bodyPr/>
          <a:lstStyle>
            <a:lvl1pPr algn="l">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7"/>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3"/>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7"/>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36526"/>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1" y="717550"/>
            <a:ext cx="1504157" cy="23455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20"/>
            <a:ext cx="1028700" cy="2925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20"/>
            <a:ext cx="3009900" cy="2925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73"/>
            <a:ext cx="8229600" cy="15584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7/30/2024</a:t>
            </a:fld>
            <a:endParaRPr lang="en-US" dirty="0"/>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560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0025"/>
            <a:ext cx="8229600" cy="15584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7/30/2024</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2219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1"/>
            <a:ext cx="8229600" cy="15584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7/30/2024</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1"/>
            <a:ext cx="8229600" cy="15584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7/30/2024</a:t>
            </a:fld>
            <a:endParaRPr lang="en-US" dirty="0"/>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7/30/2024</a:t>
            </a:fld>
            <a:endParaRPr lang="en-US" dirty="0"/>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2" y="204788"/>
            <a:ext cx="3008313" cy="871538"/>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169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4242" y="1076326"/>
            <a:ext cx="3008313" cy="329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7/30/2024</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7/30/2024</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1"/>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230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97606"/>
            <a:ext cx="2133600" cy="273844"/>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7/30/2024</a:t>
            </a:fld>
            <a:endParaRPr lang="en-US" dirty="0"/>
          </a:p>
        </p:txBody>
      </p:sp>
      <p:sp>
        <p:nvSpPr>
          <p:cNvPr id="6" name="Slide Number Placeholder 5"/>
          <p:cNvSpPr>
            <a:spLocks noGrp="1"/>
          </p:cNvSpPr>
          <p:nvPr>
            <p:ph type="sldNum" sz="quarter" idx="4"/>
          </p:nvPr>
        </p:nvSpPr>
        <p:spPr>
          <a:xfrm>
            <a:off x="6553200" y="4797606"/>
            <a:ext cx="2133600" cy="273844"/>
          </a:xfrm>
          <a:prstGeom prst="rect">
            <a:avLst/>
          </a:prstGeom>
        </p:spPr>
        <p:txBody>
          <a:bodyPr vert="horz" lIns="91440" tIns="45720" rIns="91440" bIns="45720" rtlCol="0" anchor="ctr"/>
          <a:lstStyle>
            <a:lvl1pPr algn="r">
              <a:defRPr sz="1000">
                <a:solidFill>
                  <a:srgbClr val="FFFFFF"/>
                </a:solidFill>
              </a:defRPr>
            </a:lvl1pPr>
          </a:lstStyle>
          <a:p>
            <a:r>
              <a:rPr lang="en-US" dirty="0"/>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27700"/>
            <a:ext cx="9144000" cy="0"/>
          </a:xfrm>
          <a:prstGeom prst="line">
            <a:avLst/>
          </a:prstGeom>
          <a:ln w="22225">
            <a:solidFill>
              <a:srgbClr val="69923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0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2"/>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7/30/2024</a:t>
            </a:fld>
            <a:endParaRPr lang="en-US"/>
          </a:p>
        </p:txBody>
      </p:sp>
      <p:sp>
        <p:nvSpPr>
          <p:cNvPr id="5" name="Footer Placeholder 4"/>
          <p:cNvSpPr>
            <a:spLocks noGrp="1"/>
          </p:cNvSpPr>
          <p:nvPr>
            <p:ph type="ftr" sz="quarter" idx="3"/>
          </p:nvPr>
        </p:nvSpPr>
        <p:spPr>
          <a:xfrm>
            <a:off x="1562100" y="3178176"/>
            <a:ext cx="1447800" cy="182562"/>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2"/>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28575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DECAEABB-EC64-39A3-2684-169B7D57F079}"/>
              </a:ext>
            </a:extLst>
          </p:cNvPr>
          <p:cNvPicPr>
            <a:picLocks noChangeAspect="1"/>
          </p:cNvPicPr>
          <p:nvPr/>
        </p:nvPicPr>
        <p:blipFill>
          <a:blip r:embed="rId2"/>
          <a:srcRect/>
          <a:stretch/>
        </p:blipFill>
        <p:spPr>
          <a:xfrm>
            <a:off x="1" y="-285750"/>
            <a:ext cx="9143998" cy="57149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366577"/>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2025 Spring Conference</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448009"/>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457200" y="2849135"/>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2" name="TextBox 1">
            <a:extLst>
              <a:ext uri="{FF2B5EF4-FFF2-40B4-BE49-F238E27FC236}">
                <a16:creationId xmlns:a16="http://schemas.microsoft.com/office/drawing/2014/main" id="{F2161613-1835-100C-51EF-36FAE4D23E4C}"/>
              </a:ext>
            </a:extLst>
          </p:cNvPr>
          <p:cNvSpPr txBox="1"/>
          <p:nvPr/>
        </p:nvSpPr>
        <p:spPr>
          <a:xfrm>
            <a:off x="457200" y="4258566"/>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366577"/>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Thank you for participating!</a:t>
            </a:r>
          </a:p>
        </p:txBody>
      </p:sp>
      <p:sp>
        <p:nvSpPr>
          <p:cNvPr id="10" name="TextBox 9">
            <a:extLst>
              <a:ext uri="{FF2B5EF4-FFF2-40B4-BE49-F238E27FC236}">
                <a16:creationId xmlns:a16="http://schemas.microsoft.com/office/drawing/2014/main" id="{D0EB3920-5679-409C-8E2D-5626E2B155DB}"/>
              </a:ext>
            </a:extLst>
          </p:cNvPr>
          <p:cNvSpPr txBox="1"/>
          <p:nvPr/>
        </p:nvSpPr>
        <p:spPr>
          <a:xfrm>
            <a:off x="457200" y="4258566"/>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
        <p:nvSpPr>
          <p:cNvPr id="4" name="Content Placeholder 2">
            <a:extLst>
              <a:ext uri="{FF2B5EF4-FFF2-40B4-BE49-F238E27FC236}">
                <a16:creationId xmlns:a16="http://schemas.microsoft.com/office/drawing/2014/main" id="{ED5AD697-72CA-FF09-1122-C298F4B0F0EF}"/>
              </a:ext>
            </a:extLst>
          </p:cNvPr>
          <p:cNvSpPr>
            <a:spLocks noGrp="1"/>
          </p:cNvSpPr>
          <p:nvPr>
            <p:ph idx="1"/>
          </p:nvPr>
        </p:nvSpPr>
        <p:spPr>
          <a:xfrm>
            <a:off x="457200" y="1317422"/>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Tree>
    <p:extLst>
      <p:ext uri="{BB962C8B-B14F-4D97-AF65-F5344CB8AC3E}">
        <p14:creationId xmlns:p14="http://schemas.microsoft.com/office/powerpoint/2010/main" val="2486936361"/>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d7be66-8a9b-4ab2-a091-4e1645d8237e">
      <Terms xmlns="http://schemas.microsoft.com/office/infopath/2007/PartnerControls"/>
    </lcf76f155ced4ddcb4097134ff3c332f>
    <TaxCatchAll xmlns="2813a529-4c33-4445-99c6-5fcef49ea1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8" ma:contentTypeDescription="Create a new document." ma:contentTypeScope="" ma:versionID="333fe21aff93fd195d9a11f252027f75">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e18f51e1fa48b0a4025cdb1f8796408e"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e8110-513d-41a4-9438-7fafbd5990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7fc54-0174-4825-981f-13852d535872}" ma:internalName="TaxCatchAll" ma:showField="CatchAllData" ma:web="2813a529-4c33-4445-99c6-5fcef49ea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 ds:uri="39d7be66-8a9b-4ab2-a091-4e1645d8237e"/>
    <ds:schemaRef ds:uri="2813a529-4c33-4445-99c6-5fcef49ea118"/>
  </ds:schemaRefs>
</ds:datastoreItem>
</file>

<file path=customXml/itemProps2.xml><?xml version="1.0" encoding="utf-8"?>
<ds:datastoreItem xmlns:ds="http://schemas.openxmlformats.org/officeDocument/2006/customXml" ds:itemID="{9C1BFF67-E4AA-4E23-8B91-D2981DEA9FDD}">
  <ds:schemaRefs>
    <ds:schemaRef ds:uri="http://schemas.microsoft.com/sharepoint/v3/contenttype/forms"/>
  </ds:schemaRefs>
</ds:datastoreItem>
</file>

<file path=customXml/itemProps3.xml><?xml version="1.0" encoding="utf-8"?>
<ds:datastoreItem xmlns:ds="http://schemas.openxmlformats.org/officeDocument/2006/customXml" ds:itemID="{DB5A7511-9A4D-4187-B849-C7E4D3B93E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be66-8a9b-4ab2-a091-4e1645d8237e"/>
    <ds:schemaRef ds:uri="2813a529-4c33-4445-99c6-5fcef49e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TotalTime>
  <Words>148</Words>
  <Application>Microsoft Office PowerPoint</Application>
  <PresentationFormat>On-screen Show (16:9)</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Open Sans</vt:lpstr>
      <vt:lpstr>Office Theme</vt:lpstr>
      <vt:lpstr>1_Office Theme</vt:lpstr>
      <vt:lpstr>PowerPoint Presentation</vt:lpstr>
      <vt:lpstr>2025 Spring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Megan Balkovic</cp:lastModifiedBy>
  <cp:revision>7</cp:revision>
  <dcterms:created xsi:type="dcterms:W3CDTF">2021-01-28T18:00:20Z</dcterms:created>
  <dcterms:modified xsi:type="dcterms:W3CDTF">2024-07-30T21:21:49Z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y fmtid="{D5CDD505-2E9C-101B-9397-08002B2CF9AE}" pid="3" name="MediaServiceImageTags">
    <vt:lpwstr/>
  </property>
</Properties>
</file>